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559" r:id="rId2"/>
  </p:sldIdLst>
  <p:sldSz cx="9144000" cy="5143500" type="screen16x9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6">
          <p15:clr>
            <a:srgbClr val="A4A3A4"/>
          </p15:clr>
        </p15:guide>
        <p15:guide id="2" pos="28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3535"/>
    <a:srgbClr val="005224"/>
    <a:srgbClr val="008839"/>
    <a:srgbClr val="00A248"/>
    <a:srgbClr val="BBE0E3"/>
    <a:srgbClr val="00662B"/>
    <a:srgbClr val="41D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7"/>
  </p:normalViewPr>
  <p:slideViewPr>
    <p:cSldViewPr showGuides="1">
      <p:cViewPr varScale="1">
        <p:scale>
          <a:sx n="135" d="100"/>
          <a:sy n="135" d="100"/>
        </p:scale>
        <p:origin x="924" y="126"/>
      </p:cViewPr>
      <p:guideLst>
        <p:guide orient="horz" pos="1856"/>
        <p:guide pos="28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85D218-93BC-40EA-952E-97360BF5136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2024/4/9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533" y="685800"/>
            <a:ext cx="609493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098"/>
            <a:ext cx="7772400" cy="1102712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160"/>
            <a:ext cx="6400800" cy="131468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8035" indent="0" algn="ctr">
              <a:buNone/>
              <a:defRPr/>
            </a:lvl7pPr>
            <a:lvl8pPr marL="2400935" indent="0" algn="ctr">
              <a:buNone/>
              <a:defRPr/>
            </a:lvl8pPr>
            <a:lvl9pPr marL="2743835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19800" cy="4389411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753"/>
            <a:ext cx="7772400" cy="102173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416"/>
            <a:ext cx="7772400" cy="112533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536"/>
            <a:ext cx="4040188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442"/>
            <a:ext cx="4040188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1536"/>
            <a:ext cx="4041775" cy="47990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442"/>
            <a:ext cx="4041775" cy="29639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823"/>
            <a:ext cx="3008313" cy="871690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23"/>
            <a:ext cx="5111750" cy="43906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513"/>
            <a:ext cx="3008313" cy="351891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080"/>
            <a:ext cx="5486400" cy="425128"/>
          </a:xfrm>
        </p:spPr>
        <p:txBody>
          <a:bodyPr anchor="b"/>
          <a:lstStyle>
            <a:lvl1pPr algn="l">
              <a:defRPr sz="15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662"/>
            <a:ext cx="5486400" cy="308664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208"/>
            <a:ext cx="5486400" cy="6037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8035" indent="0">
              <a:buNone/>
              <a:defRPr sz="675"/>
            </a:lvl7pPr>
            <a:lvl8pPr marL="2400935" indent="0">
              <a:buNone/>
              <a:defRPr sz="675"/>
            </a:lvl8pPr>
            <a:lvl9pPr marL="2743835" indent="0">
              <a:buNone/>
              <a:defRPr sz="67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360"/>
            <a:ext cx="8229600" cy="3395066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38"/>
            <a:ext cx="2895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38"/>
            <a:ext cx="2133600" cy="357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5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15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65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94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23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5285" indent="-171450" algn="l" rtl="0" eaLnBrk="1" fontAlgn="base" hangingPunct="1">
        <a:spcBef>
          <a:spcPct val="15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Line 9"/>
          <p:cNvSpPr/>
          <p:nvPr/>
        </p:nvSpPr>
        <p:spPr>
          <a:xfrm>
            <a:off x="163195" y="617855"/>
            <a:ext cx="8609965" cy="33020"/>
          </a:xfrm>
          <a:prstGeom prst="line">
            <a:avLst/>
          </a:prstGeom>
          <a:ln w="1270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文本框 2"/>
          <p:cNvSpPr txBox="1"/>
          <p:nvPr/>
        </p:nvSpPr>
        <p:spPr>
          <a:xfrm>
            <a:off x="1123950" y="953770"/>
            <a:ext cx="70192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altLang="zh-CN" sz="1600">
              <a:latin typeface="方正楷体_GBK" panose="03000509000000000000" charset="-122"/>
              <a:ea typeface="方正楷体_GBK" panose="03000509000000000000" charset="-122"/>
              <a:cs typeface="方正楷体_GBK" panose="03000509000000000000" charset="-122"/>
            </a:endParaRPr>
          </a:p>
        </p:txBody>
      </p:sp>
      <p:sp>
        <p:nvSpPr>
          <p:cNvPr id="12" name="文本框 2"/>
          <p:cNvSpPr txBox="1">
            <a:spLocks noChangeArrowheads="1"/>
          </p:cNvSpPr>
          <p:nvPr/>
        </p:nvSpPr>
        <p:spPr bwMode="auto">
          <a:xfrm>
            <a:off x="424328" y="171990"/>
            <a:ext cx="4147672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i="0" u="none" strike="noStrike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通用名（商品名）</a:t>
            </a:r>
            <a:endParaRPr kumimoji="0" lang="zh-CN" sz="2000" i="0" u="none" strike="noStrike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96925" y="760095"/>
            <a:ext cx="4087495" cy="2634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生产厂家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适应症范围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产品特点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）询证证据推荐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）与同适应症在院品种的优势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）其它优势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3F69003-8BC9-4631-9CEA-33AFC406E35A}"/>
              </a:ext>
            </a:extLst>
          </p:cNvPr>
          <p:cNvSpPr/>
          <p:nvPr/>
        </p:nvSpPr>
        <p:spPr bwMode="auto">
          <a:xfrm>
            <a:off x="6095960" y="1027562"/>
            <a:ext cx="2479709" cy="15239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</a:rPr>
              <a:t>药品外观图片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227</TotalTime>
  <Words>36</Words>
  <Application>Microsoft Office PowerPoint</Application>
  <PresentationFormat>全屏显示(16:9)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方正楷体_GBK</vt:lpstr>
      <vt:lpstr>华文新魏</vt:lpstr>
      <vt:lpstr>微软雅黑</vt:lpstr>
      <vt:lpstr>Arial</vt:lpstr>
      <vt:lpstr>Calibri</vt:lpstr>
      <vt:lpstr>1_Office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药剂科</dc:creator>
  <cp:lastModifiedBy>学文 邱</cp:lastModifiedBy>
  <cp:revision>1146</cp:revision>
  <dcterms:created xsi:type="dcterms:W3CDTF">2018-10-29T03:30:00Z</dcterms:created>
  <dcterms:modified xsi:type="dcterms:W3CDTF">2024-04-09T00:56:12Z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2052-11.8.2.8506</vt:lpwstr>
  </property>
</Properties>
</file>